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66" r:id="rId4"/>
    <p:sldId id="257" r:id="rId5"/>
    <p:sldId id="258" r:id="rId6"/>
    <p:sldId id="259" r:id="rId7"/>
    <p:sldId id="268" r:id="rId8"/>
    <p:sldId id="260" r:id="rId9"/>
    <p:sldId id="261" r:id="rId10"/>
    <p:sldId id="262" r:id="rId11"/>
    <p:sldId id="269" r:id="rId12"/>
    <p:sldId id="270" r:id="rId13"/>
    <p:sldId id="263" r:id="rId14"/>
    <p:sldId id="265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26" autoAdjust="0"/>
  </p:normalViewPr>
  <p:slideViewPr>
    <p:cSldViewPr>
      <p:cViewPr varScale="1">
        <p:scale>
          <a:sx n="85" d="100"/>
          <a:sy n="85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EDBE3-8E4E-4998-88B0-72FEB5EA98A1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34816-13AD-4B93-854E-DE0C05CAA5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22D8C-79BC-4A80-9AB4-0B42B4BC2FDE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011FE-C3CB-4FC1-9D31-DF0D2D5529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57411-858A-4D5F-B3D9-8260341F23B4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6FDEF-4920-4401-A20B-8F2DDC77FB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DB080-9DDF-4871-AB62-3BCED45070D0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9A420-7792-4D0C-BEE2-9BBFE3B988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9D2AC-3C69-4C22-8FB5-33E885BB3F20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38BB4-9DBC-47C7-806F-F548B41AC4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0D8A0-5003-455B-875D-A550CA7CF1CB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78FD6-2A33-4BEA-9700-C903DE4CFE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4C1FE-DF84-4FD7-8143-2502ACA0F512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CB2CC-9294-4700-BA27-24BC5CADBD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24C16-44E3-4C6A-AB50-03471D01A58D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5E2DF-AB50-4C86-B538-5068F84E24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1C404-BFC8-4A72-9555-44767C9AF24B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A6B71-2779-4686-8CF6-9ECA904516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ACCD2-BF5A-4C1B-A3ED-F1BD32C649EB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20857-2E58-4112-B2B5-7697351432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8C0FD-7FAB-4ACE-B39F-28FF5AB32AF6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4DDC04-92A6-4339-85A8-454DFB750D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1F1FD5C-3C42-4A34-A6E6-D882036D8102}" type="datetimeFigureOut">
              <a:rPr lang="en-US"/>
              <a:pPr>
                <a:defRPr/>
              </a:pPr>
              <a:t>3/29/2011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FFA3241-7DE7-4013-8337-462ACB9F01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6" r:id="rId3"/>
    <p:sldLayoutId id="2147483693" r:id="rId4"/>
    <p:sldLayoutId id="2147483692" r:id="rId5"/>
    <p:sldLayoutId id="2147483691" r:id="rId6"/>
    <p:sldLayoutId id="2147483697" r:id="rId7"/>
    <p:sldLayoutId id="2147483698" r:id="rId8"/>
    <p:sldLayoutId id="2147483699" r:id="rId9"/>
    <p:sldLayoutId id="2147483690" r:id="rId10"/>
    <p:sldLayoutId id="214748370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9600" dirty="0" smtClean="0">
                <a:solidFill>
                  <a:schemeClr val="accent1"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Ender’s Game</a:t>
            </a:r>
            <a:endParaRPr lang="en-US" sz="9600" dirty="0">
              <a:solidFill>
                <a:schemeClr val="accent1">
                  <a:satMod val="1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r>
              <a:rPr lang="en-US" sz="4800" smtClean="0"/>
              <a:t>Discussion – Chapters 4,5,6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5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8900" indent="0">
              <a:buNone/>
            </a:pPr>
            <a:r>
              <a:rPr lang="en-US" sz="4400" dirty="0" smtClean="0"/>
              <a:t>"He can have friends. It's parents he can't have" </a:t>
            </a:r>
            <a:r>
              <a:rPr lang="en-US" sz="2400" dirty="0" smtClean="0"/>
              <a:t>(Card, p. 38</a:t>
            </a:r>
            <a:r>
              <a:rPr lang="en-US" sz="2400" dirty="0" smtClean="0"/>
              <a:t>).</a:t>
            </a:r>
            <a:endParaRPr lang="en-US" sz="4400" dirty="0" smtClean="0"/>
          </a:p>
          <a:p>
            <a:endParaRPr lang="en-US" sz="4400" dirty="0" smtClean="0"/>
          </a:p>
          <a:p>
            <a:r>
              <a:rPr lang="en-US" sz="4400" dirty="0" smtClean="0"/>
              <a:t>Why does Graff do this?</a:t>
            </a:r>
          </a:p>
          <a:p>
            <a:endParaRPr lang="en-US" sz="1050" dirty="0" smtClean="0"/>
          </a:p>
          <a:p>
            <a:r>
              <a:rPr lang="en-US" sz="4400" dirty="0" smtClean="0"/>
              <a:t>What </a:t>
            </a:r>
            <a:r>
              <a:rPr lang="en-US" sz="4400" dirty="0" smtClean="0"/>
              <a:t>happens to children who do not have good role models?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11500" dirty="0" smtClean="0"/>
              <a:t>Chapter 6</a:t>
            </a:r>
            <a:endParaRPr lang="en-CA" sz="115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6300" y="0"/>
            <a:ext cx="44577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dirty="0" smtClean="0"/>
              <a:t>Chapter 6</a:t>
            </a:r>
            <a:endParaRPr lang="en-CA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000" dirty="0" smtClean="0"/>
              <a:t>What brings Ender and Alai together?</a:t>
            </a:r>
          </a:p>
          <a:p>
            <a:endParaRPr lang="en-CA" sz="1600" dirty="0" smtClean="0"/>
          </a:p>
          <a:p>
            <a:r>
              <a:rPr lang="en-US" sz="4000" dirty="0" smtClean="0"/>
              <a:t>How is it that Alai becomes the leader of the Launchies?</a:t>
            </a:r>
          </a:p>
          <a:p>
            <a:endParaRPr lang="en-US" sz="2000" dirty="0" smtClean="0"/>
          </a:p>
          <a:p>
            <a:r>
              <a:rPr lang="en-US" sz="4000" dirty="0" smtClean="0"/>
              <a:t>What does Ender learn about leadership from watching Alai?</a:t>
            </a:r>
          </a:p>
          <a:p>
            <a:endParaRPr lang="en-CA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000" dirty="0" smtClean="0">
                <a:solidFill>
                  <a:schemeClr val="accent1">
                    <a:satMod val="150000"/>
                  </a:schemeClr>
                </a:solidFill>
              </a:rPr>
              <a:t>Chapter 6</a:t>
            </a:r>
            <a:endParaRPr lang="en-US" sz="60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400" dirty="0" smtClean="0"/>
              <a:t>What do think is going on with the game </a:t>
            </a:r>
            <a:r>
              <a:rPr lang="en-US" sz="4400" i="1" dirty="0" smtClean="0"/>
              <a:t>The Giant’s Drink</a:t>
            </a:r>
            <a:r>
              <a:rPr lang="en-US" sz="4400" dirty="0" smtClean="0"/>
              <a:t>?</a:t>
            </a:r>
          </a:p>
          <a:p>
            <a:endParaRPr lang="en-US" sz="1400" dirty="0" smtClean="0"/>
          </a:p>
          <a:p>
            <a:r>
              <a:rPr lang="en-US" sz="4400" dirty="0" smtClean="0"/>
              <a:t>Who was </a:t>
            </a:r>
            <a:r>
              <a:rPr lang="en-US" sz="4400" dirty="0" err="1" smtClean="0"/>
              <a:t>Pinaul</a:t>
            </a:r>
            <a:r>
              <a:rPr lang="en-US" sz="4400" dirty="0" smtClean="0"/>
              <a:t>?</a:t>
            </a:r>
          </a:p>
          <a:p>
            <a:endParaRPr lang="en-US" sz="2000" dirty="0" smtClean="0"/>
          </a:p>
          <a:p>
            <a:r>
              <a:rPr lang="en-US" sz="4400" dirty="0" smtClean="0"/>
              <a:t>How does the game teach the soldiers about choice?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6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6000" dirty="0" smtClean="0"/>
              <a:t>"That launch is sick, and [Ender] is the source of the disease" </a:t>
            </a:r>
            <a:r>
              <a:rPr lang="en-US" sz="2400" dirty="0" smtClean="0"/>
              <a:t>(Card, p.55). </a:t>
            </a:r>
            <a:endParaRPr lang="en-US" sz="6000" dirty="0" smtClean="0"/>
          </a:p>
        </p:txBody>
      </p:sp>
      <p:sp>
        <p:nvSpPr>
          <p:cNvPr id="4" name="Rectangle 3"/>
          <p:cNvSpPr/>
          <p:nvPr/>
        </p:nvSpPr>
        <p:spPr>
          <a:xfrm rot="20357218">
            <a:off x="497810" y="2321007"/>
            <a:ext cx="814838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Metaphor</a:t>
            </a:r>
            <a:endParaRPr lang="en-US" sz="13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Documents and Settings\Staff\Desktop\ws_Rocket_launch_night_1280x1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5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13800" dirty="0" smtClean="0"/>
              <a:t>Chapter 4</a:t>
            </a:r>
            <a:endParaRPr lang="en-CA" sz="13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278688" cy="1499616"/>
          </a:xfrm>
        </p:spPr>
        <p:txBody>
          <a:bodyPr/>
          <a:lstStyle/>
          <a:p>
            <a:r>
              <a:rPr lang="en-CA" dirty="0" smtClean="0"/>
              <a:t>“Ten…Nine…Eight…Seven…Six…Five…Four…Three…Two…One…LAUNCH!”</a:t>
            </a:r>
            <a:endParaRPr lang="en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4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4138" indent="0">
              <a:buNone/>
            </a:pPr>
            <a:r>
              <a:rPr lang="en-US" sz="4800" dirty="0" smtClean="0"/>
              <a:t>"Isolate him enough that he remains creative - otherwise he adopt the system and we'll lose him"  (Card, p.27).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000" dirty="0" smtClean="0">
                <a:solidFill>
                  <a:schemeClr val="accent1">
                    <a:satMod val="150000"/>
                  </a:schemeClr>
                </a:solidFill>
              </a:rPr>
              <a:t>Chapter 4</a:t>
            </a:r>
            <a:endParaRPr lang="en-US" sz="60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4138" indent="0">
              <a:buNone/>
            </a:pPr>
            <a:r>
              <a:rPr lang="en-US" sz="4000" dirty="0" smtClean="0"/>
              <a:t>“He did not </a:t>
            </a:r>
            <a:r>
              <a:rPr lang="en-US" sz="4000" smtClean="0"/>
              <a:t>know </a:t>
            </a:r>
            <a:r>
              <a:rPr lang="en-US" sz="4000" smtClean="0"/>
              <a:t>its significance at the time. Later he would remember that it was even before he left Earth that he thought of it as a planet, like any other, </a:t>
            </a:r>
            <a:r>
              <a:rPr lang="en-US" sz="4000" dirty="0" smtClean="0"/>
              <a:t>not particularly his own” (Card, p. 30).</a:t>
            </a:r>
          </a:p>
        </p:txBody>
      </p:sp>
      <p:sp>
        <p:nvSpPr>
          <p:cNvPr id="4" name="Rectangle 3"/>
          <p:cNvSpPr/>
          <p:nvPr/>
        </p:nvSpPr>
        <p:spPr>
          <a:xfrm rot="19941709">
            <a:off x="688568" y="2767282"/>
            <a:ext cx="776687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Foreshadowing</a:t>
            </a:r>
            <a:endParaRPr lang="en-US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4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 smtClean="0"/>
              <a:t>What happened with </a:t>
            </a:r>
            <a:r>
              <a:rPr lang="en-US" sz="4800" dirty="0" err="1" smtClean="0"/>
              <a:t>Stilson</a:t>
            </a:r>
            <a:r>
              <a:rPr lang="en-US" sz="4800" dirty="0" smtClean="0"/>
              <a:t>?</a:t>
            </a:r>
          </a:p>
          <a:p>
            <a:endParaRPr lang="en-US" sz="1050" dirty="0" smtClean="0"/>
          </a:p>
          <a:p>
            <a:r>
              <a:rPr lang="en-US" sz="4800" dirty="0" smtClean="0"/>
              <a:t>What happened on the Launch</a:t>
            </a:r>
            <a:r>
              <a:rPr lang="en-US" sz="4800" dirty="0" smtClean="0"/>
              <a:t>?</a:t>
            </a:r>
          </a:p>
          <a:p>
            <a:endParaRPr lang="en-US" sz="1050" dirty="0" smtClean="0"/>
          </a:p>
          <a:p>
            <a:r>
              <a:rPr lang="en-US" sz="4800" dirty="0" smtClean="0"/>
              <a:t>How are the two incidents similar?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11500" dirty="0" smtClean="0"/>
              <a:t>Chapter 5</a:t>
            </a:r>
            <a:endParaRPr lang="en-CA" sz="115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8640"/>
            <a:ext cx="24479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8640"/>
            <a:ext cx="2448271" cy="338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5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5400" smtClean="0"/>
              <a:t>What kinds of “Games” are being played at Battle School?</a:t>
            </a:r>
          </a:p>
          <a:p>
            <a:endParaRPr lang="en-US" smtClean="0"/>
          </a:p>
          <a:p>
            <a:pPr lvl="1"/>
            <a:r>
              <a:rPr lang="en-US" smtClean="0"/>
              <a:t>N.B.: there are a lot!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dirty="0" smtClean="0">
                <a:solidFill>
                  <a:schemeClr val="accent1">
                    <a:satMod val="150000"/>
                  </a:schemeClr>
                </a:solidFill>
              </a:rPr>
              <a:t>Chapter 5</a:t>
            </a:r>
            <a:endParaRPr lang="en-US" sz="6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5400" dirty="0" smtClean="0"/>
              <a:t>Why are “Heroes” not expected to feel homesick?</a:t>
            </a:r>
          </a:p>
          <a:p>
            <a:r>
              <a:rPr lang="en-US" sz="5400" dirty="0" smtClean="0"/>
              <a:t>What exactly are “Heroes” supposed to be like?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64</TotalTime>
  <Words>282</Words>
  <Application>Microsoft Office PowerPoint</Application>
  <PresentationFormat>On-screen Show (4:3)</PresentationFormat>
  <Paragraphs>45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Corbel</vt:lpstr>
      <vt:lpstr>Arial</vt:lpstr>
      <vt:lpstr>Wingdings 2</vt:lpstr>
      <vt:lpstr>Wingdings</vt:lpstr>
      <vt:lpstr>Wingdings 3</vt:lpstr>
      <vt:lpstr>Calibri</vt:lpstr>
      <vt:lpstr>Module</vt:lpstr>
      <vt:lpstr>Ender’s Game</vt:lpstr>
      <vt:lpstr>Slide 2</vt:lpstr>
      <vt:lpstr>Chapter 4</vt:lpstr>
      <vt:lpstr>Chapter 4</vt:lpstr>
      <vt:lpstr>Chapter 4</vt:lpstr>
      <vt:lpstr>Chapter 4</vt:lpstr>
      <vt:lpstr>Chapter 5</vt:lpstr>
      <vt:lpstr>Chapter 5</vt:lpstr>
      <vt:lpstr>Chapter 5</vt:lpstr>
      <vt:lpstr>Chapter 5</vt:lpstr>
      <vt:lpstr>Chapter 6</vt:lpstr>
      <vt:lpstr>Chapter 6</vt:lpstr>
      <vt:lpstr>Chapter 6</vt:lpstr>
      <vt:lpstr>Chapter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Ender’s Game</dc:title>
  <dc:creator>Wilson</dc:creator>
  <cp:lastModifiedBy>Staff</cp:lastModifiedBy>
  <cp:revision>8</cp:revision>
  <dcterms:created xsi:type="dcterms:W3CDTF">2010-04-09T00:00:26Z</dcterms:created>
  <dcterms:modified xsi:type="dcterms:W3CDTF">2011-03-29T17:06:49Z</dcterms:modified>
</cp:coreProperties>
</file>